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F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101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D274-A479-4F79-91C9-0A42F7792CE0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57FF3-4EAD-4893-A476-D20258164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551242"/>
              </p:ext>
            </p:extLst>
          </p:nvPr>
        </p:nvGraphicFramePr>
        <p:xfrm>
          <a:off x="76200" y="685800"/>
          <a:ext cx="8991598" cy="419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0222"/>
                <a:gridCol w="1291896"/>
                <a:gridCol w="1291896"/>
                <a:gridCol w="1291896"/>
                <a:gridCol w="1291896"/>
                <a:gridCol w="1291896"/>
                <a:gridCol w="1291896"/>
              </a:tblGrid>
              <a:tr h="331492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MONDAY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TUESDAY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WEDNESDAY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THURSDAY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FRIDAY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SATURDAY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SUNDAY</a:t>
                      </a:r>
                      <a:endParaRPr lang="en-US" sz="1200" u="sng" dirty="0"/>
                    </a:p>
                  </a:txBody>
                  <a:tcPr/>
                </a:tc>
              </a:tr>
              <a:tr h="813661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5047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843797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5160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813661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81739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105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Adapt the calendar to your needs – you don’t have to have 3 meals and 3 snacks, but try not to go longer than 4 hours without eating.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You can also use the guide as a dietary </a:t>
            </a:r>
            <a:r>
              <a:rPr lang="en-US" sz="1200" dirty="0" smtClean="0"/>
              <a:t>tracker, checking off meals/snacks as you 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Take the guide with you to the grocery store as a reminder of your plan, or jot down a list of items you need for the week below.</a:t>
            </a:r>
            <a:endParaRPr lang="en-U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76600" y="112812"/>
            <a:ext cx="2517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Bernard MT Condensed" panose="02050806060905020404" pitchFamily="18" charset="0"/>
              </a:rPr>
              <a:t>Weekly Meal Guide</a:t>
            </a:r>
            <a:endParaRPr lang="en-US" sz="2000" b="1" dirty="0">
              <a:solidFill>
                <a:prstClr val="black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7047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  <a:latin typeface="Forte" panose="03060902040502070203" pitchFamily="66" charset="0"/>
              </a:rPr>
              <a:t>Grocery List:</a:t>
            </a:r>
            <a:endParaRPr lang="en-US" sz="2000" dirty="0">
              <a:solidFill>
                <a:prstClr val="black"/>
              </a:solidFill>
              <a:latin typeface="Forte" panose="03060902040502070203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5755957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755957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350813" y="5745804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</a:p>
          <a:p>
            <a:r>
              <a:rPr lang="en-US" sz="1600" dirty="0" smtClean="0"/>
              <a:t>_____________________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5658</TotalTime>
  <Words>103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Calibri</vt:lpstr>
      <vt:lpstr>Forte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ltrocchio</cp:lastModifiedBy>
  <cp:revision>12</cp:revision>
  <dcterms:created xsi:type="dcterms:W3CDTF">2014-01-15T14:00:26Z</dcterms:created>
  <dcterms:modified xsi:type="dcterms:W3CDTF">2017-09-26T21:54:03Z</dcterms:modified>
</cp:coreProperties>
</file>